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10691813" cy="1511935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08"/>
    <p:restoredTop sz="96327"/>
  </p:normalViewPr>
  <p:slideViewPr>
    <p:cSldViewPr snapToGrid="0">
      <p:cViewPr varScale="1">
        <p:scale>
          <a:sx n="53" d="100"/>
          <a:sy n="53" d="100"/>
        </p:scale>
        <p:origin x="33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2" d="100"/>
          <a:sy n="102" d="100"/>
        </p:scale>
        <p:origin x="517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Janczyk-Zabrocka" userId="37cb12da-684f-4de4-abf3-1a590debdcec" providerId="ADAL" clId="{95AEDFA7-ECF5-4EAD-B16E-11E141B18020}"/>
    <pc:docChg chg="modSld">
      <pc:chgData name="Anna Janczyk-Zabrocka" userId="37cb12da-684f-4de4-abf3-1a590debdcec" providerId="ADAL" clId="{95AEDFA7-ECF5-4EAD-B16E-11E141B18020}" dt="2023-10-16T07:49:02.714" v="142" actId="20577"/>
      <pc:docMkLst>
        <pc:docMk/>
      </pc:docMkLst>
      <pc:sldChg chg="modSp mod">
        <pc:chgData name="Anna Janczyk-Zabrocka" userId="37cb12da-684f-4de4-abf3-1a590debdcec" providerId="ADAL" clId="{95AEDFA7-ECF5-4EAD-B16E-11E141B18020}" dt="2023-10-16T07:49:02.714" v="142" actId="20577"/>
        <pc:sldMkLst>
          <pc:docMk/>
          <pc:sldMk cId="1918173152" sldId="256"/>
        </pc:sldMkLst>
        <pc:spChg chg="mod">
          <ac:chgData name="Anna Janczyk-Zabrocka" userId="37cb12da-684f-4de4-abf3-1a590debdcec" providerId="ADAL" clId="{95AEDFA7-ECF5-4EAD-B16E-11E141B18020}" dt="2023-10-16T07:49:02.714" v="142" actId="20577"/>
          <ac:spMkLst>
            <pc:docMk/>
            <pc:sldMk cId="1918173152" sldId="256"/>
            <ac:spMk id="19" creationId="{524D1261-E905-321F-ADEA-AF5F79D6AF4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2882E-F06F-482F-A795-51BE9E3904A8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58008-67FB-4862-9596-231ECEB38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6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58008-67FB-4862-9596-231ECEB3873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734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0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51F73D12-40DF-D941-B4EC-85FE88397D55}" type="datetimeFigureOut">
              <a:rPr lang="de-DE" smtClean="0"/>
              <a:t>26.10.2023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E990C9A6-1A16-324B-B61A-99DE10EF7C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7474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51F73D12-40DF-D941-B4EC-85FE88397D55}" type="datetimeFigureOut">
              <a:rPr lang="de-DE" smtClean="0"/>
              <a:t>26.10.2023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E990C9A6-1A16-324B-B61A-99DE10EF7C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36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51F73D12-40DF-D941-B4EC-85FE88397D55}" type="datetimeFigureOut">
              <a:rPr lang="de-DE" smtClean="0"/>
              <a:t>26.10.2023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E990C9A6-1A16-324B-B61A-99DE10EF7C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2923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  <a:prstGeom prst="rect">
            <a:avLst/>
          </a:prstGeom>
        </p:spPr>
        <p:txBody>
          <a:bodyPr anchor="b"/>
          <a:lstStyle>
            <a:lvl1pPr>
              <a:defRPr sz="7016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51F73D12-40DF-D941-B4EC-85FE88397D55}" type="datetimeFigureOut">
              <a:rPr lang="de-DE" smtClean="0"/>
              <a:t>26.10.2023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E990C9A6-1A16-324B-B61A-99DE10EF7C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2877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51F73D12-40DF-D941-B4EC-85FE88397D55}" type="datetimeFigureOut">
              <a:rPr lang="de-DE" smtClean="0"/>
              <a:t>26.10.2023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E990C9A6-1A16-324B-B61A-99DE10EF7C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95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51F73D12-40DF-D941-B4EC-85FE88397D55}" type="datetimeFigureOut">
              <a:rPr lang="de-DE" smtClean="0"/>
              <a:t>26.10.2023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E990C9A6-1A16-324B-B61A-99DE10EF7C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237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51F73D12-40DF-D941-B4EC-85FE88397D55}" type="datetimeFigureOut">
              <a:rPr lang="de-DE" smtClean="0"/>
              <a:t>26.10.2023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E990C9A6-1A16-324B-B61A-99DE10EF7C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32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51F73D12-40DF-D941-B4EC-85FE88397D55}" type="datetimeFigureOut">
              <a:rPr lang="de-DE" smtClean="0"/>
              <a:t>26.10.2023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E990C9A6-1A16-324B-B61A-99DE10EF7C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2805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  <a:prstGeom prst="rect">
            <a:avLst/>
          </a:prstGeom>
        </p:spPr>
        <p:txBody>
          <a:bodyPr anchor="b"/>
          <a:lstStyle>
            <a:lvl1pPr>
              <a:defRPr sz="3742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  <a:prstGeom prst="rect">
            <a:avLst/>
          </a:prstGeo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51F73D12-40DF-D941-B4EC-85FE88397D55}" type="datetimeFigureOut">
              <a:rPr lang="de-DE" smtClean="0"/>
              <a:t>26.10.2023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E990C9A6-1A16-324B-B61A-99DE10EF7C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2145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  <a:prstGeom prst="rect">
            <a:avLst/>
          </a:prstGeom>
        </p:spPr>
        <p:txBody>
          <a:bodyPr anchor="b"/>
          <a:lstStyle>
            <a:lvl1pPr>
              <a:defRPr sz="3742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51F73D12-40DF-D941-B4EC-85FE88397D55}" type="datetimeFigureOut">
              <a:rPr lang="de-DE" smtClean="0"/>
              <a:t>26.10.2023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E990C9A6-1A16-324B-B61A-99DE10EF7C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454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84E66F06-A56A-30C2-5091-2546FAA6D5B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5555" y="3176"/>
            <a:ext cx="10686257" cy="15120864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6A424284-B715-CCB2-48A7-C89789A5D255}"/>
              </a:ext>
            </a:extLst>
          </p:cNvPr>
          <p:cNvSpPr txBox="1"/>
          <p:nvPr userDrawn="1"/>
        </p:nvSpPr>
        <p:spPr>
          <a:xfrm>
            <a:off x="2857500" y="7745840"/>
            <a:ext cx="6838950" cy="1065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1900" dirty="0">
                <a:solidFill>
                  <a:schemeClr val="bg1"/>
                </a:solidFill>
                <a:latin typeface="Trebuchet MS" panose="020B0703020202090204" pitchFamily="34" charset="0"/>
              </a:rPr>
              <a:t>This project is supported by the </a:t>
            </a:r>
            <a:r>
              <a:rPr lang="en-GB" sz="1900" dirty="0" err="1">
                <a:solidFill>
                  <a:schemeClr val="bg1"/>
                </a:solidFill>
                <a:latin typeface="Trebuchet MS" panose="020B0703020202090204" pitchFamily="34" charset="0"/>
              </a:rPr>
              <a:t>Interreg</a:t>
            </a:r>
            <a:r>
              <a:rPr lang="en-GB" sz="1900" dirty="0">
                <a:solidFill>
                  <a:schemeClr val="bg1"/>
                </a:solidFill>
                <a:latin typeface="Trebuchet MS" panose="020B0703020202090204" pitchFamily="34" charset="0"/>
              </a:rPr>
              <a:t> CENTRAL</a:t>
            </a:r>
          </a:p>
          <a:p>
            <a:pPr>
              <a:lnSpc>
                <a:spcPts val="2600"/>
              </a:lnSpc>
            </a:pPr>
            <a:r>
              <a:rPr lang="en-GB" sz="1900" dirty="0">
                <a:solidFill>
                  <a:schemeClr val="bg1"/>
                </a:solidFill>
                <a:latin typeface="Trebuchet MS" panose="020B0703020202090204" pitchFamily="34" charset="0"/>
              </a:rPr>
              <a:t>EUROPE Programme with co-financing from the European Regional Development Fund.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2617764-698B-AB20-AEAA-B9D04966D002}"/>
              </a:ext>
            </a:extLst>
          </p:cNvPr>
          <p:cNvSpPr txBox="1"/>
          <p:nvPr userDrawn="1"/>
        </p:nvSpPr>
        <p:spPr>
          <a:xfrm>
            <a:off x="6534150" y="10196940"/>
            <a:ext cx="2959100" cy="39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de-DE" sz="1900" dirty="0">
                <a:solidFill>
                  <a:schemeClr val="bg1"/>
                </a:solidFill>
                <a:latin typeface="Trebuchet MS" panose="020B0703020202090204" pitchFamily="34" charset="0"/>
              </a:rPr>
              <a:t>Project </a:t>
            </a:r>
            <a:r>
              <a:rPr lang="de-DE" sz="1900" dirty="0" err="1">
                <a:solidFill>
                  <a:schemeClr val="bg1"/>
                </a:solidFill>
                <a:latin typeface="Trebuchet MS" panose="020B0703020202090204" pitchFamily="34" charset="0"/>
              </a:rPr>
              <a:t>budget</a:t>
            </a:r>
            <a:r>
              <a:rPr lang="de-DE" sz="1900" dirty="0">
                <a:solidFill>
                  <a:schemeClr val="bg1"/>
                </a:solidFill>
                <a:latin typeface="Trebuchet MS" panose="020B0703020202090204" pitchFamily="34" charset="0"/>
              </a:rPr>
              <a:t> in EUR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31FCAB1-E28C-62DB-7B30-F2E7C068977D}"/>
              </a:ext>
            </a:extLst>
          </p:cNvPr>
          <p:cNvSpPr txBox="1"/>
          <p:nvPr userDrawn="1"/>
        </p:nvSpPr>
        <p:spPr>
          <a:xfrm>
            <a:off x="6534150" y="10933540"/>
            <a:ext cx="2959100" cy="39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de-DE" sz="1900" dirty="0">
                <a:solidFill>
                  <a:schemeClr val="bg1"/>
                </a:solidFill>
                <a:latin typeface="Trebuchet MS" panose="020B0703020202090204" pitchFamily="34" charset="0"/>
              </a:rPr>
              <a:t>ERDF </a:t>
            </a:r>
            <a:r>
              <a:rPr lang="de-DE" sz="1900" dirty="0" err="1">
                <a:solidFill>
                  <a:schemeClr val="bg1"/>
                </a:solidFill>
                <a:latin typeface="Trebuchet MS" panose="020B0703020202090204" pitchFamily="34" charset="0"/>
              </a:rPr>
              <a:t>funding</a:t>
            </a:r>
            <a:r>
              <a:rPr lang="de-DE" sz="1900" dirty="0">
                <a:solidFill>
                  <a:schemeClr val="bg1"/>
                </a:solidFill>
                <a:latin typeface="Trebuchet MS" panose="020B0703020202090204" pitchFamily="34" charset="0"/>
              </a:rPr>
              <a:t> in EUR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96C2DAA-148D-2806-D702-0974E8BD43A3}"/>
              </a:ext>
            </a:extLst>
          </p:cNvPr>
          <p:cNvSpPr txBox="1"/>
          <p:nvPr userDrawn="1"/>
        </p:nvSpPr>
        <p:spPr>
          <a:xfrm>
            <a:off x="6534150" y="11676490"/>
            <a:ext cx="2959100" cy="39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de-DE" sz="1900" dirty="0">
                <a:solidFill>
                  <a:schemeClr val="bg1"/>
                </a:solidFill>
                <a:latin typeface="Trebuchet MS" panose="020B0703020202090204" pitchFamily="34" charset="0"/>
              </a:rPr>
              <a:t>Project </a:t>
            </a:r>
            <a:r>
              <a:rPr lang="de-DE" sz="1900" dirty="0" err="1">
                <a:solidFill>
                  <a:schemeClr val="bg1"/>
                </a:solidFill>
                <a:latin typeface="Trebuchet MS" panose="020B0703020202090204" pitchFamily="34" charset="0"/>
              </a:rPr>
              <a:t>duration</a:t>
            </a:r>
            <a:endParaRPr lang="de-DE" sz="19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73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9A24E508-0B20-869C-ED1C-22300FFEAF83}"/>
              </a:ext>
            </a:extLst>
          </p:cNvPr>
          <p:cNvSpPr txBox="1"/>
          <p:nvPr/>
        </p:nvSpPr>
        <p:spPr>
          <a:xfrm>
            <a:off x="2857500" y="5302250"/>
            <a:ext cx="72009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000" b="1" spc="-150" dirty="0">
                <a:solidFill>
                  <a:schemeClr val="bg1"/>
                </a:solidFill>
                <a:latin typeface="Trebuchet MS" panose="020B0703020202090204" pitchFamily="34" charset="0"/>
              </a:rPr>
              <a:t>CIRCULAR WEEEP</a:t>
            </a:r>
            <a:endParaRPr lang="de-DE" sz="5000" b="1" spc="-15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099AA42-B8C1-14D4-9153-2DA1281DB3B3}"/>
              </a:ext>
            </a:extLst>
          </p:cNvPr>
          <p:cNvSpPr txBox="1"/>
          <p:nvPr/>
        </p:nvSpPr>
        <p:spPr>
          <a:xfrm>
            <a:off x="2857500" y="6164024"/>
            <a:ext cx="7600950" cy="1843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hr-HR" sz="2000" b="1" dirty="0">
                <a:solidFill>
                  <a:schemeClr val="bg1"/>
                </a:solidFill>
                <a:latin typeface="Trebuchet MS" panose="020B0703020202090204" pitchFamily="34" charset="0"/>
              </a:rPr>
              <a:t>DESIGN AND TEST OF POLICIES FOR REDUCING, REPAIRING, RECOVERING AND REUSING WASTE FROM ELECTRICAL</a:t>
            </a:r>
            <a:r>
              <a:rPr lang="en-US" sz="2000" b="1" dirty="0">
                <a:solidFill>
                  <a:schemeClr val="bg1"/>
                </a:solidFill>
                <a:latin typeface="Trebuchet MS" panose="020B0703020202090204" pitchFamily="34" charset="0"/>
              </a:rPr>
              <a:t>,</a:t>
            </a:r>
            <a:r>
              <a:rPr lang="hr-HR" sz="2000" b="1" dirty="0">
                <a:solidFill>
                  <a:schemeClr val="bg1"/>
                </a:solidFill>
                <a:latin typeface="Trebuchet MS" panose="020B0703020202090204" pitchFamily="34" charset="0"/>
              </a:rPr>
              <a:t> ELECTRONIC EQUIPMENT AND PLASTIC IN CENTRAL EUROPE </a:t>
            </a:r>
          </a:p>
          <a:p>
            <a:pPr>
              <a:lnSpc>
                <a:spcPts val="3500"/>
              </a:lnSpc>
            </a:pPr>
            <a:endParaRPr lang="de-DE" sz="2300" b="1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CCC74B1-D832-CCD5-2E03-810E9E01BF77}"/>
              </a:ext>
            </a:extLst>
          </p:cNvPr>
          <p:cNvSpPr txBox="1"/>
          <p:nvPr/>
        </p:nvSpPr>
        <p:spPr>
          <a:xfrm>
            <a:off x="2857500" y="9082331"/>
            <a:ext cx="6838950" cy="39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de-DE" sz="1900" b="1" dirty="0">
                <a:solidFill>
                  <a:schemeClr val="bg1"/>
                </a:solidFill>
                <a:latin typeface="Trebuchet MS" panose="020B0703020202090204" pitchFamily="34" charset="0"/>
              </a:rPr>
              <a:t>www.interreg-central.eu/projects/circular-weeep/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8E968F0-73F2-7FE6-0783-F8095217E721}"/>
              </a:ext>
            </a:extLst>
          </p:cNvPr>
          <p:cNvSpPr txBox="1"/>
          <p:nvPr/>
        </p:nvSpPr>
        <p:spPr>
          <a:xfrm>
            <a:off x="3060700" y="10196940"/>
            <a:ext cx="2959100" cy="39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hr-HR" sz="1900" dirty="0">
                <a:latin typeface="Trebuchet MS" panose="020B0703020202090204" pitchFamily="34" charset="0"/>
              </a:rPr>
              <a:t>2</a:t>
            </a:r>
            <a:r>
              <a:rPr lang="de-DE" sz="1900" dirty="0">
                <a:latin typeface="Trebuchet MS" panose="020B0703020202090204" pitchFamily="34" charset="0"/>
              </a:rPr>
              <a:t>.</a:t>
            </a:r>
            <a:r>
              <a:rPr lang="hr-HR" sz="1900" dirty="0">
                <a:latin typeface="Trebuchet MS" panose="020B0703020202090204" pitchFamily="34" charset="0"/>
              </a:rPr>
              <a:t>344</a:t>
            </a:r>
            <a:r>
              <a:rPr lang="de-DE" sz="1900" dirty="0">
                <a:latin typeface="Trebuchet MS" panose="020B0703020202090204" pitchFamily="34" charset="0"/>
              </a:rPr>
              <a:t>.</a:t>
            </a:r>
            <a:r>
              <a:rPr lang="hr-HR" sz="1900" dirty="0">
                <a:latin typeface="Trebuchet MS" panose="020B0703020202090204" pitchFamily="34" charset="0"/>
              </a:rPr>
              <a:t>610</a:t>
            </a:r>
            <a:endParaRPr lang="de-DE" sz="1900" dirty="0">
              <a:latin typeface="Trebuchet MS" panose="020B070302020209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F7DAA50-85EB-B779-5CD9-771174EBFD78}"/>
              </a:ext>
            </a:extLst>
          </p:cNvPr>
          <p:cNvSpPr txBox="1"/>
          <p:nvPr/>
        </p:nvSpPr>
        <p:spPr>
          <a:xfrm>
            <a:off x="3060700" y="10933540"/>
            <a:ext cx="2959100" cy="39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hr-HR" sz="1900" dirty="0">
                <a:latin typeface="Trebuchet MS" panose="020B0703020202090204" pitchFamily="34" charset="0"/>
              </a:rPr>
              <a:t>1</a:t>
            </a:r>
            <a:r>
              <a:rPr lang="de-DE" sz="1900" dirty="0">
                <a:latin typeface="Trebuchet MS" panose="020B0703020202090204" pitchFamily="34" charset="0"/>
              </a:rPr>
              <a:t>.</a:t>
            </a:r>
            <a:r>
              <a:rPr lang="hr-HR" sz="1900" dirty="0">
                <a:latin typeface="Trebuchet MS" panose="020B0703020202090204" pitchFamily="34" charset="0"/>
              </a:rPr>
              <a:t>875</a:t>
            </a:r>
            <a:r>
              <a:rPr lang="de-DE" sz="1900" dirty="0">
                <a:latin typeface="Trebuchet MS" panose="020B0703020202090204" pitchFamily="34" charset="0"/>
              </a:rPr>
              <a:t>.</a:t>
            </a:r>
            <a:r>
              <a:rPr lang="hr-HR" sz="1900" dirty="0">
                <a:latin typeface="Trebuchet MS" panose="020B0703020202090204" pitchFamily="34" charset="0"/>
              </a:rPr>
              <a:t>688</a:t>
            </a:r>
            <a:endParaRPr lang="de-DE" sz="1900" dirty="0">
              <a:latin typeface="Trebuchet MS" panose="020B070302020209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B83E549-EC97-2330-EC1F-65F4C168B9FD}"/>
              </a:ext>
            </a:extLst>
          </p:cNvPr>
          <p:cNvSpPr txBox="1"/>
          <p:nvPr/>
        </p:nvSpPr>
        <p:spPr>
          <a:xfrm>
            <a:off x="3060700" y="11676490"/>
            <a:ext cx="2959100" cy="39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hr-HR" sz="1900" dirty="0">
                <a:latin typeface="Trebuchet MS" panose="020B0703020202090204" pitchFamily="34" charset="0"/>
              </a:rPr>
              <a:t>04</a:t>
            </a:r>
            <a:r>
              <a:rPr lang="de-DE" sz="1900" dirty="0">
                <a:latin typeface="Trebuchet MS" panose="020B0703020202090204" pitchFamily="34" charset="0"/>
              </a:rPr>
              <a:t>.</a:t>
            </a:r>
            <a:r>
              <a:rPr lang="hr-HR" sz="1900" dirty="0">
                <a:latin typeface="Trebuchet MS" panose="020B0703020202090204" pitchFamily="34" charset="0"/>
              </a:rPr>
              <a:t>2023</a:t>
            </a:r>
            <a:r>
              <a:rPr lang="de-DE" sz="1900" dirty="0">
                <a:latin typeface="Trebuchet MS" panose="020B0703020202090204" pitchFamily="34" charset="0"/>
              </a:rPr>
              <a:t> – </a:t>
            </a:r>
            <a:r>
              <a:rPr lang="hr-HR" sz="1900" dirty="0">
                <a:latin typeface="Trebuchet MS" panose="020B0703020202090204" pitchFamily="34" charset="0"/>
              </a:rPr>
              <a:t>03</a:t>
            </a:r>
            <a:r>
              <a:rPr lang="de-DE" sz="1900" dirty="0">
                <a:latin typeface="Trebuchet MS" panose="020B0703020202090204" pitchFamily="34" charset="0"/>
              </a:rPr>
              <a:t>.</a:t>
            </a:r>
            <a:r>
              <a:rPr lang="hr-HR" sz="1900" dirty="0">
                <a:latin typeface="Trebuchet MS" panose="020B0703020202090204" pitchFamily="34" charset="0"/>
              </a:rPr>
              <a:t>2026</a:t>
            </a:r>
            <a:endParaRPr lang="de-DE" sz="1900" dirty="0">
              <a:latin typeface="Trebuchet MS" panose="020B070302020209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24D1261-E905-321F-ADEA-AF5F79D6AF4F}"/>
              </a:ext>
            </a:extLst>
          </p:cNvPr>
          <p:cNvSpPr txBox="1"/>
          <p:nvPr/>
        </p:nvSpPr>
        <p:spPr>
          <a:xfrm>
            <a:off x="2857500" y="13562440"/>
            <a:ext cx="7200900" cy="76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de-DE" sz="1400" b="1" dirty="0">
                <a:solidFill>
                  <a:schemeClr val="bg1"/>
                </a:solidFill>
                <a:latin typeface="Trebuchet MS" panose="020B0703020202090204" pitchFamily="34" charset="0"/>
              </a:rPr>
              <a:t>Contact</a:t>
            </a:r>
          </a:p>
          <a:p>
            <a:pPr>
              <a:lnSpc>
                <a:spcPts val="1800"/>
              </a:lnSpc>
            </a:pPr>
            <a:r>
              <a:rPr lang="de-DE" sz="1400" dirty="0">
                <a:solidFill>
                  <a:schemeClr val="bg1"/>
                </a:solidFill>
                <a:latin typeface="Trebuchet MS" panose="020B0703020202090204" pitchFamily="34" charset="0"/>
              </a:rPr>
              <a:t>Name </a:t>
            </a:r>
            <a:r>
              <a:rPr lang="de-DE" sz="1400" dirty="0" err="1">
                <a:solidFill>
                  <a:schemeClr val="bg1"/>
                </a:solidFill>
                <a:latin typeface="Trebuchet MS" panose="020B0703020202090204" pitchFamily="34" charset="0"/>
              </a:rPr>
              <a:t>of</a:t>
            </a:r>
            <a:r>
              <a:rPr lang="de-DE" sz="1400" dirty="0">
                <a:solidFill>
                  <a:schemeClr val="bg1"/>
                </a:solidFill>
                <a:latin typeface="Trebuchet MS" panose="020B070302020209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Trebuchet MS" panose="020B0703020202090204" pitchFamily="34" charset="0"/>
              </a:rPr>
              <a:t>institution</a:t>
            </a:r>
            <a:r>
              <a:rPr lang="pl-PL" sz="1400" dirty="0">
                <a:solidFill>
                  <a:schemeClr val="bg1"/>
                </a:solidFill>
                <a:latin typeface="Trebuchet MS" panose="020B0703020202090204" pitchFamily="34" charset="0"/>
              </a:rPr>
              <a:t>: </a:t>
            </a:r>
            <a:r>
              <a:rPr lang="pl-PL" sz="1400" dirty="0" err="1">
                <a:solidFill>
                  <a:schemeClr val="bg1"/>
                </a:solidFill>
                <a:latin typeface="Trebuchet MS" panose="020B0703020202090204" pitchFamily="34" charset="0"/>
              </a:rPr>
              <a:t>District</a:t>
            </a:r>
            <a:r>
              <a:rPr lang="pl-PL" sz="1400" dirty="0">
                <a:solidFill>
                  <a:schemeClr val="bg1"/>
                </a:solidFill>
                <a:latin typeface="Trebuchet MS" panose="020B0703020202090204" pitchFamily="34" charset="0"/>
              </a:rPr>
              <a:t> Bielsko, </a:t>
            </a:r>
            <a:r>
              <a:rPr lang="pl-PL" sz="1400" dirty="0" err="1">
                <a:solidFill>
                  <a:schemeClr val="bg1"/>
                </a:solidFill>
                <a:latin typeface="Trebuchet MS" panose="020B0703020202090204" pitchFamily="34" charset="0"/>
              </a:rPr>
              <a:t>District</a:t>
            </a:r>
            <a:r>
              <a:rPr lang="pl-PL" sz="1400" dirty="0">
                <a:solidFill>
                  <a:schemeClr val="bg1"/>
                </a:solidFill>
                <a:latin typeface="Trebuchet MS" panose="020B0703020202090204" pitchFamily="34" charset="0"/>
              </a:rPr>
              <a:t> Office in Bielsko-Biała</a:t>
            </a:r>
            <a:endParaRPr lang="de-DE" sz="140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>
              <a:lnSpc>
                <a:spcPts val="1800"/>
              </a:lnSpc>
            </a:pPr>
            <a:r>
              <a:rPr lang="de-DE" sz="1400" dirty="0">
                <a:solidFill>
                  <a:schemeClr val="bg1"/>
                </a:solidFill>
                <a:latin typeface="Trebuchet MS" panose="020B0703020202090204" pitchFamily="34" charset="0"/>
              </a:rPr>
              <a:t>Contact </a:t>
            </a:r>
            <a:r>
              <a:rPr lang="de-DE" sz="1400" dirty="0" err="1">
                <a:solidFill>
                  <a:schemeClr val="bg1"/>
                </a:solidFill>
                <a:latin typeface="Trebuchet MS" panose="020B0703020202090204" pitchFamily="34" charset="0"/>
              </a:rPr>
              <a:t>person</a:t>
            </a:r>
            <a:r>
              <a:rPr lang="de-DE" sz="1400" dirty="0">
                <a:solidFill>
                  <a:schemeClr val="bg1"/>
                </a:solidFill>
                <a:latin typeface="Trebuchet MS" panose="020B0703020202090204" pitchFamily="34" charset="0"/>
              </a:rPr>
              <a:t> | </a:t>
            </a:r>
            <a:r>
              <a:rPr lang="de-DE" sz="1400" dirty="0" err="1">
                <a:solidFill>
                  <a:schemeClr val="bg1"/>
                </a:solidFill>
                <a:latin typeface="Trebuchet MS" panose="020B0703020202090204" pitchFamily="34" charset="0"/>
              </a:rPr>
              <a:t>E-mail</a:t>
            </a:r>
            <a:r>
              <a:rPr lang="de-DE" sz="1400" dirty="0">
                <a:solidFill>
                  <a:schemeClr val="bg1"/>
                </a:solidFill>
                <a:latin typeface="Trebuchet MS" panose="020B070302020209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Trebuchet MS" panose="020B0703020202090204" pitchFamily="34" charset="0"/>
              </a:rPr>
              <a:t>address</a:t>
            </a:r>
            <a:r>
              <a:rPr lang="pl-PL" sz="1400" dirty="0">
                <a:solidFill>
                  <a:schemeClr val="bg1"/>
                </a:solidFill>
                <a:latin typeface="Trebuchet MS" panose="020B0703020202090204" pitchFamily="34" charset="0"/>
              </a:rPr>
              <a:t>: Sylwia Hudziec, sylwia.hudziec@powiat.bielsko.pl</a:t>
            </a:r>
            <a:endParaRPr lang="de-DE" sz="14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3E69B4-C552-48DA-AC66-E000B6026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37" y="258500"/>
            <a:ext cx="5504463" cy="233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73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80</TotalTime>
  <Words>84</Words>
  <Application>Microsoft Office PowerPoint</Application>
  <PresentationFormat>Niestandardowy</PresentationFormat>
  <Paragraphs>10</Paragraphs>
  <Slides>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Trebuchet MS</vt:lpstr>
      <vt:lpstr>Office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Magdalena Mantler</dc:creator>
  <cp:lastModifiedBy>Sylwia Hudziec</cp:lastModifiedBy>
  <cp:revision>13</cp:revision>
  <cp:lastPrinted>2023-10-26T07:34:43Z</cp:lastPrinted>
  <dcterms:created xsi:type="dcterms:W3CDTF">2023-01-18T10:51:08Z</dcterms:created>
  <dcterms:modified xsi:type="dcterms:W3CDTF">2023-10-26T07:45:25Z</dcterms:modified>
</cp:coreProperties>
</file>